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7" r:id="rId9"/>
    <p:sldId id="262" r:id="rId10"/>
    <p:sldId id="268" r:id="rId11"/>
    <p:sldId id="270" r:id="rId12"/>
    <p:sldId id="269" r:id="rId13"/>
    <p:sldId id="263" r:id="rId14"/>
    <p:sldId id="272" r:id="rId15"/>
    <p:sldId id="273" r:id="rId16"/>
    <p:sldId id="274" r:id="rId17"/>
    <p:sldId id="264" r:id="rId18"/>
    <p:sldId id="265" r:id="rId19"/>
    <p:sldId id="266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68829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074546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363863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675381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42036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56171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0" name="Google Shape;300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5" name="Google Shape;225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96050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0" name="Google Shape;300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8729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Построени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Underlay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1" y="2049957"/>
            <a:ext cx="12108089" cy="331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52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46407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Построени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Overlay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914400" y="2213578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Overlay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- это логический уровень, на котором выполняются задачи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по организации связности </a:t>
            </a: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хостов друг с другом.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914400" y="3231766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VXLAN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– технология, которая позволяет предоставлять сервисы уровня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Ethernet Layer 2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поверх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Underlay Ethernet Layer 3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9" name="Google Shape;289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277;p27"/>
          <p:cNvSpPr/>
          <p:nvPr/>
        </p:nvSpPr>
        <p:spPr>
          <a:xfrm>
            <a:off x="914400" y="4216249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nl-NL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VXLAN MPBGP EVPN Control Plane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–</a:t>
            </a: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механизм, который позволяет определить за каким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VTEP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находится конечный хост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9423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Построени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Overlay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0969"/>
            <a:ext cx="12192000" cy="429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2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19666" y="1456104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587" y="1191990"/>
            <a:ext cx="5299589" cy="56600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Скрины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основных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экранов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действий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1800" i="1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исходных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кодов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Ссылка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на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репозиторий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с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исходными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кодами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или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просто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удачные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кусочки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360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2029729" y="1324219"/>
            <a:ext cx="10326300" cy="557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Внедрение внешних маршрутов в фабрику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0014" y="2126718"/>
            <a:ext cx="8262988" cy="467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08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Скрины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основных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экранов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действий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1800" i="1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исходных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кодов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Ссылка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на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репозиторий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с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исходными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кодами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или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просто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удачные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кусочки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202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4" name="Google Shape;304;p29"/>
          <p:cNvSpPr/>
          <p:nvPr/>
        </p:nvSpPr>
        <p:spPr>
          <a:xfrm>
            <a:off x="1060650" y="1925425"/>
            <a:ext cx="2976900" cy="1947900"/>
          </a:xfrm>
          <a:prstGeom prst="wedgeRoundRectCallout">
            <a:avLst>
              <a:gd name="adj1" fmla="val 102590"/>
              <a:gd name="adj2" fmla="val 5846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Опционально, если ваш проект позволяет это сделать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3" name="Google Shape;313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30"/>
          <p:cNvSpPr/>
          <p:nvPr/>
        </p:nvSpPr>
        <p:spPr>
          <a:xfrm>
            <a:off x="650725" y="1434750"/>
            <a:ext cx="3640200" cy="13347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Запланируйте пару минут на рефлексию в конце защиты проекта и расскажите о планах по развитию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 smtClean="0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Организация </a:t>
            </a:r>
            <a:r>
              <a:rPr lang="ru-RU" sz="3600" dirty="0" err="1">
                <a:latin typeface="Roboto"/>
                <a:ea typeface="Roboto"/>
                <a:cs typeface="Roboto"/>
                <a:sym typeface="Roboto"/>
              </a:rPr>
              <a:t>геораспределённой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сети для предоставления услуг безопасности как сервис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 dirty="0" err="1"/>
              <a:t>фото</a:t>
            </a:r>
            <a:endParaRPr dirty="0"/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Митрофанов Алексей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Специалист по информационной безопасности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1769" y="4972859"/>
            <a:ext cx="1578229" cy="16685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9" name="Google Shape;199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200" name="Google Shape;200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5" name="Google Shape;215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/>
          <p:nvPr/>
        </p:nvSpPr>
        <p:spPr>
          <a:xfrm>
            <a:off x="3244520" y="1712170"/>
            <a:ext cx="6638250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just">
              <a:buClr>
                <a:schemeClr val="dk1"/>
              </a:buClr>
              <a:buSzPts val="2800"/>
            </a:pPr>
            <a:r>
              <a:rPr lang="ru-RU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Создать масштабируемую </a:t>
            </a:r>
            <a:r>
              <a:rPr lang="ru-RU" sz="2000" b="1" dirty="0" err="1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геораспределённую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 сеть</a:t>
            </a:r>
            <a:endParaRPr sz="6600" b="1" dirty="0">
              <a:solidFill>
                <a:srgbClr val="40CDD0"/>
              </a:solidFill>
              <a:latin typeface="Avenir"/>
              <a:ea typeface="Avenir"/>
              <a:cs typeface="Avenir"/>
              <a:sym typeface="Roboto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2033476" y="198838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3244520" y="3304914"/>
            <a:ext cx="6638250" cy="1325881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just">
              <a:buClr>
                <a:schemeClr val="dk1"/>
              </a:buClr>
              <a:buSzPts val="2800"/>
            </a:pPr>
            <a:r>
              <a:rPr lang="ru-RU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Организовать l2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, l3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связность между оборудованием в </a:t>
            </a:r>
            <a:r>
              <a:rPr lang="ru-RU" sz="2000" b="1" dirty="0" err="1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ЦОДе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 и 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между </a:t>
            </a:r>
            <a:r>
              <a:rPr lang="ru-RU" sz="2000" b="1" dirty="0" err="1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ЦОДами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.</a:t>
            </a:r>
          </a:p>
        </p:txBody>
      </p:sp>
      <p:sp>
        <p:nvSpPr>
          <p:cNvPr id="233" name="Google Shape;233;p25"/>
          <p:cNvSpPr txBox="1"/>
          <p:nvPr/>
        </p:nvSpPr>
        <p:spPr>
          <a:xfrm>
            <a:off x="2072640" y="3460023"/>
            <a:ext cx="1291678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4946733"/>
            <a:ext cx="6638250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just">
              <a:buClr>
                <a:schemeClr val="dk1"/>
              </a:buClr>
              <a:buSzPts val="2800"/>
            </a:pP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О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рганизовать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доступ из 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внешней сети до хостов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.</a:t>
            </a:r>
          </a:p>
        </p:txBody>
      </p:sp>
      <p:sp>
        <p:nvSpPr>
          <p:cNvPr id="236" name="Google Shape;236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2033476" y="5157214"/>
            <a:ext cx="13308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3817207" y="1516010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3" algn="ctr">
              <a:buClr>
                <a:schemeClr val="dk1"/>
              </a:buClr>
              <a:buSzPts val="2800"/>
            </a:pPr>
            <a:r>
              <a:rPr lang="ru-RU" sz="16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Распределить адресное пространство	</a:t>
            </a:r>
          </a:p>
        </p:txBody>
      </p:sp>
      <p:sp>
        <p:nvSpPr>
          <p:cNvPr id="249" name="Google Shape;249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817207" y="2516002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Спроектировать сеть в ЦОД 1/2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817207" y="3462712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Построить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Underlay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817207" y="4436063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Построить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Overlay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3817207" y="5409413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Организовать возможность обмена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Type-2, Type-3, Type-5, Type-6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маршрутов.</a:t>
            </a:r>
            <a:endParaRPr lang="en-US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3323962" y="245229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3" name="Google Shape;263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1" y="1390993"/>
            <a:ext cx="10058400" cy="475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8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Дизайн сети. На основе модели </a:t>
            </a:r>
            <a:r>
              <a:rPr lang="en-US" sz="40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CLOSE</a:t>
            </a:r>
            <a:endParaRPr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651" y="1589032"/>
            <a:ext cx="10058400" cy="487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35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Построени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Underlay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914400" y="2213578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Underlay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- это логический уровень, на котором выполняются задачи по маршрутизации трафика сети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CLOSE</a:t>
            </a: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914400" y="3892488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Протокол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OSPF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</a:t>
            </a: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-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протокол динамической маршрутизации на основе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link-state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и использующий для нахождения кратчайшего пути алгоритм </a:t>
            </a:r>
            <a:r>
              <a:rPr lang="ru-RU" sz="1600" b="1" dirty="0" err="1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Дейкстры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9" name="Google Shape;289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348</Words>
  <Application>Microsoft Office PowerPoint</Application>
  <PresentationFormat>Широкоэкранный</PresentationFormat>
  <Paragraphs>91</Paragraphs>
  <Slides>19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6" baseType="lpstr">
      <vt:lpstr>Arial</vt:lpstr>
      <vt:lpstr>Avenir</vt:lpstr>
      <vt:lpstr>Calibri</vt:lpstr>
      <vt:lpstr>Noto Sans Symbols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Александра</dc:creator>
  <cp:lastModifiedBy>Пользователь Windows</cp:lastModifiedBy>
  <cp:revision>26</cp:revision>
  <dcterms:modified xsi:type="dcterms:W3CDTF">2023-12-10T14:28:13Z</dcterms:modified>
</cp:coreProperties>
</file>